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93400-BF94-3B1F-8C01-7A706B216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3088-39A1-B744-262A-AAF8985AA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2D9DC-655C-330D-564D-BEBF4FB0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9484-ABD4-4881-957C-757FD4506C0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D4103-2974-1254-1650-BA25CC1E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4399F-6FBB-9A0B-4320-C9840E7C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E042-A5A1-40D2-AE21-41753B1B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3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250F-8917-E446-2441-5B7EB0A4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285746-971F-C249-C75C-ECCC0965C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3C47B-7732-66D1-D7BC-3C6D6163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9484-ABD4-4881-957C-757FD4506C0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C5821-C9EE-794B-2C88-3F3220CD3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0C148-D350-C5A2-C404-A5BB90B1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E042-A5A1-40D2-AE21-41753B1B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2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82CB5-5A71-C3D8-0B26-0196795DD2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3F82C-77C7-E7C2-ABCD-BB0291656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D4EE8-83C1-91BF-CE75-1DA56952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9484-ABD4-4881-957C-757FD4506C0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4806A-FE9F-434E-090B-F38A41F1D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6ECA3-C04B-98F5-101F-1618676A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E042-A5A1-40D2-AE21-41753B1B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8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B39DA-687D-BA96-FA03-F1517770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A1865-E1AC-D311-8E83-9DF79C7AF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17D41-D460-0452-9203-8423DB30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9484-ABD4-4881-957C-757FD4506C0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68484-07EB-9EDE-A3B6-C63F1C59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05373-0F3E-8403-5C13-EBC0CCF5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E042-A5A1-40D2-AE21-41753B1B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6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3F57A-509A-6ABA-D278-6550C372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93BD9-4CB9-4630-67BF-B5FB7DA1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4C650-C755-B398-0B00-CDA13336C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9484-ABD4-4881-957C-757FD4506C0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DC9AF-D78D-FBDE-32D0-6940D3EC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A005F-EE16-4575-8DAE-4E49DEE0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E042-A5A1-40D2-AE21-41753B1B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0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80AD9-6800-CF07-B1B1-34C2C4157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81577-0BDC-6393-CD74-281BF4CF0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8E5BA-8048-8480-1D9F-745956BD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55C93-FEB5-84DE-246E-08017C2BF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9484-ABD4-4881-957C-757FD4506C0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43681-B49A-9441-2CD5-4ABA70A74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BE72C-B7B0-8EF0-CAAD-D4B278BD8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E042-A5A1-40D2-AE21-41753B1B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4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D9F43-9EE7-73A4-BAC8-6F69F68A9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FF15F-D549-68B3-740A-580CFF2E9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9B8A5-4866-4741-F877-AC100DA6F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72371F-1D3A-E5E2-7476-4E227330C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70895-0E71-4F3E-B886-9CF10989A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5B05E8-E395-12E2-4EF8-2F01B91C3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9484-ABD4-4881-957C-757FD4506C0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B9FC5E-1FFD-806F-3361-CA2C4E09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BEF21E-FAF1-63D0-A6A1-D6C5B24A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E042-A5A1-40D2-AE21-41753B1B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8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D8B26-E1B3-5E71-87A0-25BA0260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2A697-9945-5C35-3A3F-850F45265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9484-ABD4-4881-957C-757FD4506C0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FFE955-319C-931F-FAEF-15BFE3BF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DA0D66-3472-74C1-1D97-6DCC474B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E042-A5A1-40D2-AE21-41753B1B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7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78509-27BE-8EC7-87BE-BD339090C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9484-ABD4-4881-957C-757FD4506C0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C12F7A-852E-80C3-885A-C9444BBD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CDF8A-7158-EAB6-75D3-81AA2A1B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E042-A5A1-40D2-AE21-41753B1B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1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7D022-A06E-793A-6847-7F2E0EF7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04F32-72A7-293E-A358-92FBF4BBB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22CF-7E95-41F1-8405-B5E29D753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8EC05-1321-AD06-9A71-D2790EEB7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9484-ABD4-4881-957C-757FD4506C0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F1943-1EB3-9992-EF8E-06C3DF2F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760AB-D546-5BB9-6B69-2534D502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E042-A5A1-40D2-AE21-41753B1B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1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24B2-0D10-4C80-C3C5-14E5704D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A7C016-149F-FF56-193D-B67475059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C8916-FB74-B781-EFFD-02D05C024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8C458-807B-7C6E-7940-0882706B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9484-ABD4-4881-957C-757FD4506C0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C0625-F823-876C-A27F-7CEED971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5AAB5-4403-D3A8-496B-B13443B26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E042-A5A1-40D2-AE21-41753B1B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2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E97AEF-95FC-D69B-275E-DA105F54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E0C63-80E3-C495-56C0-99C513FA4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22EA4-D90A-F208-521A-721DEC86C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9484-ABD4-4881-957C-757FD4506C0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ADA56-70E3-DE51-C199-CCEB795F2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7B17-D720-7DDA-942A-4580002D5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3E042-A5A1-40D2-AE21-41753B1B2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8D7A-BFC5-96B5-5F65-4589752C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344" y="9452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Steve Kuhn bio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0AEAF-674A-52DD-1612-33E5725C1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44" y="1173576"/>
            <a:ext cx="6874565" cy="280998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000" dirty="0"/>
              <a:t>Now working in Lowell’s Neutron Optics &amp; Polarization Group</a:t>
            </a:r>
          </a:p>
          <a:p>
            <a:pPr algn="just"/>
            <a:r>
              <a:rPr lang="en-US" sz="2100" dirty="0"/>
              <a:t>Previous: </a:t>
            </a:r>
          </a:p>
          <a:p>
            <a:pPr lvl="1" algn="just"/>
            <a:r>
              <a:rPr lang="en-US" sz="2100" dirty="0"/>
              <a:t>Indiana University Postdoc with Roger Pynn</a:t>
            </a:r>
          </a:p>
          <a:p>
            <a:pPr lvl="2" algn="just"/>
            <a:r>
              <a:rPr lang="en-US" sz="2100" dirty="0"/>
              <a:t>Using superconducting films for sharp magnetic field boundaries for fields perpendicular to the beam direction</a:t>
            </a:r>
          </a:p>
          <a:p>
            <a:pPr lvl="2" algn="just"/>
            <a:r>
              <a:rPr lang="en-US" sz="2100" dirty="0"/>
              <a:t>Developing polarization instrumentation like RF flippers, NRSE correction coils, Wollaston prisms </a:t>
            </a:r>
          </a:p>
          <a:p>
            <a:pPr lvl="1" algn="just"/>
            <a:r>
              <a:rPr lang="en-US" sz="2100" dirty="0"/>
              <a:t>Worked at ORNL as a grad student with Lisa Debeer-Schmitt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02A5DB-0398-DCB6-F9BB-BCC091660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482" y="220141"/>
            <a:ext cx="2129437" cy="343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77ED1E-C569-5C25-183C-E8E9D01A4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149" y="3937818"/>
            <a:ext cx="3139617" cy="2352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B13631-918E-D811-B471-C530D2697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609" y="3937818"/>
            <a:ext cx="3194599" cy="23521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8907C7-7BCC-A9F1-C1FA-B97A0B2F2C55}"/>
              </a:ext>
            </a:extLst>
          </p:cNvPr>
          <p:cNvSpPr txBox="1"/>
          <p:nvPr/>
        </p:nvSpPr>
        <p:spPr>
          <a:xfrm>
            <a:off x="9439625" y="3656514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YBCO film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1F4312-5ABB-4DE0-5C79-7B0334D04C91}"/>
              </a:ext>
            </a:extLst>
          </p:cNvPr>
          <p:cNvSpPr txBox="1"/>
          <p:nvPr/>
        </p:nvSpPr>
        <p:spPr>
          <a:xfrm>
            <a:off x="6808333" y="6338463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RF Flipper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A70B96-4C3A-698C-24D0-E745A739D08D}"/>
              </a:ext>
            </a:extLst>
          </p:cNvPr>
          <p:cNvSpPr txBox="1"/>
          <p:nvPr/>
        </p:nvSpPr>
        <p:spPr>
          <a:xfrm>
            <a:off x="2254019" y="6338463"/>
            <a:ext cx="2119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NRSE Correction Coil</a:t>
            </a:r>
          </a:p>
        </p:txBody>
      </p:sp>
    </p:spTree>
    <p:extLst>
      <p:ext uri="{BB962C8B-B14F-4D97-AF65-F5344CB8AC3E}">
        <p14:creationId xmlns:p14="http://schemas.microsoft.com/office/powerpoint/2010/main" val="782090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4300</TotalTime>
  <Words>65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Steve Kuhn bio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 Kuhn bio</dc:title>
  <dc:creator>Kuhn, Steve</dc:creator>
  <cp:lastModifiedBy>Kuhn, Steve</cp:lastModifiedBy>
  <cp:revision>5</cp:revision>
  <dcterms:created xsi:type="dcterms:W3CDTF">2023-03-14T17:02:12Z</dcterms:created>
  <dcterms:modified xsi:type="dcterms:W3CDTF">2023-03-17T16:42:24Z</dcterms:modified>
</cp:coreProperties>
</file>